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4" r:id="rId2"/>
    <p:sldId id="265" r:id="rId3"/>
    <p:sldId id="266" r:id="rId4"/>
    <p:sldId id="260" r:id="rId5"/>
    <p:sldId id="261" r:id="rId6"/>
    <p:sldId id="262" r:id="rId7"/>
    <p:sldId id="267" r:id="rId8"/>
    <p:sldId id="268" r:id="rId9"/>
    <p:sldId id="269" r:id="rId10"/>
    <p:sldId id="263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2136" y="16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1A9424-EE8E-4591-9E80-29C62A253C94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823F80-664E-4DCA-B759-DFB68FF6E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7081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51754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1526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9133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410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7418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5535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798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8354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5574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6700" cy="229393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藍色實現與虛線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624D5-50FC-4858-8FEB-BF683A2AA167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3162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5064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1247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3464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3690" y="855498"/>
            <a:ext cx="10768865" cy="5538382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endParaRPr lang="en-US" dirty="0"/>
          </a:p>
        </p:txBody>
      </p:sp>
      <p:cxnSp>
        <p:nvCxnSpPr>
          <p:cNvPr id="7" name="Google Shape;61;p8">
            <a:extLst>
              <a:ext uri="{FF2B5EF4-FFF2-40B4-BE49-F238E27FC236}">
                <a16:creationId xmlns:a16="http://schemas.microsoft.com/office/drawing/2014/main" id="{38C4585E-424B-46F8-B8CB-6B1FE2264F83}"/>
              </a:ext>
            </a:extLst>
          </p:cNvPr>
          <p:cNvCxnSpPr>
            <a:cxnSpLocks/>
          </p:cNvCxnSpPr>
          <p:nvPr userDrawn="1"/>
        </p:nvCxnSpPr>
        <p:spPr>
          <a:xfrm>
            <a:off x="753690" y="768268"/>
            <a:ext cx="10768865" cy="0"/>
          </a:xfrm>
          <a:prstGeom prst="straightConnector1">
            <a:avLst/>
          </a:prstGeom>
          <a:noFill/>
          <a:ln w="1270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3C9506D9-C9DD-4068-A92E-6FF27BC7E0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3690" y="253498"/>
            <a:ext cx="9221585" cy="471156"/>
          </a:xfrm>
        </p:spPr>
        <p:txBody>
          <a:bodyPr>
            <a:no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dirty="0"/>
              <a:t>Outline</a:t>
            </a:r>
          </a:p>
        </p:txBody>
      </p:sp>
      <p:cxnSp>
        <p:nvCxnSpPr>
          <p:cNvPr id="29" name="Google Shape;28;p4">
            <a:extLst>
              <a:ext uri="{FF2B5EF4-FFF2-40B4-BE49-F238E27FC236}">
                <a16:creationId xmlns:a16="http://schemas.microsoft.com/office/drawing/2014/main" id="{C31DC5CA-111A-4B1C-94D2-87A5E1601434}"/>
              </a:ext>
            </a:extLst>
          </p:cNvPr>
          <p:cNvCxnSpPr>
            <a:cxnSpLocks/>
          </p:cNvCxnSpPr>
          <p:nvPr userDrawn="1"/>
        </p:nvCxnSpPr>
        <p:spPr>
          <a:xfrm>
            <a:off x="753690" y="6402880"/>
            <a:ext cx="10768865" cy="0"/>
          </a:xfrm>
          <a:prstGeom prst="straightConnector1">
            <a:avLst/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A2122745-E16A-4C9F-B615-A2035E643CBF}"/>
              </a:ext>
            </a:extLst>
          </p:cNvPr>
          <p:cNvSpPr txBox="1"/>
          <p:nvPr userDrawn="1"/>
        </p:nvSpPr>
        <p:spPr>
          <a:xfrm>
            <a:off x="10880716" y="6445326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lang="en-US" altLang="zh-TW" sz="1600" b="1" smtClean="0">
                <a:latin typeface="+mn-lt"/>
                <a:ea typeface="微軟正黑體" panose="020B0604030504040204" pitchFamily="34" charset="-120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altLang="zh-TW" sz="1600" b="1" dirty="0">
                <a:latin typeface="+mn-lt"/>
                <a:ea typeface="微軟正黑體" panose="020B0604030504040204" pitchFamily="34" charset="-120"/>
              </a:rPr>
              <a:t>/36</a:t>
            </a:r>
            <a:endParaRPr lang="zh-TW" altLang="en-US" sz="1600" b="1" dirty="0">
              <a:latin typeface="+mn-lt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22588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3614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1538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8768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960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334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0177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7692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834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54B84-B3D5-42A8-AC1A-979121B2C76D}" type="datetimeFigureOut">
              <a:rPr lang="zh-TW" altLang="en-US" smtClean="0"/>
              <a:t>2021/7/12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1956D-4BBA-43F9-A71F-C2D339170A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451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A – Position</a:t>
            </a:r>
            <a:r>
              <a:rPr lang="zh-TW" altLang="en-US" dirty="0"/>
              <a:t> </a:t>
            </a:r>
            <a:r>
              <a:rPr lang="en-US" altLang="zh-TW" dirty="0"/>
              <a:t>vs Relative Distance</a:t>
            </a:r>
            <a:endParaRPr lang="zh-TW" altLang="en-US" dirty="0"/>
          </a:p>
        </p:txBody>
      </p:sp>
      <p:grpSp>
        <p:nvGrpSpPr>
          <p:cNvPr id="2" name="群組 1"/>
          <p:cNvGrpSpPr/>
          <p:nvPr/>
        </p:nvGrpSpPr>
        <p:grpSpPr>
          <a:xfrm rot="16200000">
            <a:off x="-223733" y="773198"/>
            <a:ext cx="12821946" cy="5599050"/>
            <a:chOff x="-223733" y="773198"/>
            <a:chExt cx="12821946" cy="5599050"/>
          </a:xfrm>
        </p:grpSpPr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1B8F7354-EA92-4DC6-B4A0-92D3860DC725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75240" y="792248"/>
              <a:ext cx="4824000" cy="5580000"/>
            </a:xfrm>
            <a:prstGeom prst="rect">
              <a:avLst/>
            </a:prstGeom>
          </p:spPr>
        </p:pic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8FCAB44C-2016-4783-804F-96C60B67C93B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223733" y="792248"/>
              <a:ext cx="4824000" cy="5580000"/>
            </a:xfrm>
            <a:prstGeom prst="rect">
              <a:avLst/>
            </a:prstGeom>
          </p:spPr>
        </p:pic>
        <p:pic>
          <p:nvPicPr>
            <p:cNvPr id="33" name="圖片 32">
              <a:extLst>
                <a:ext uri="{FF2B5EF4-FFF2-40B4-BE49-F238E27FC236}">
                  <a16:creationId xmlns:a16="http://schemas.microsoft.com/office/drawing/2014/main" id="{A82A2AE8-6FE7-4000-A626-1B244DC55FD0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74213" y="792248"/>
              <a:ext cx="4824000" cy="5580000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/>
            </p:cNvPicPr>
            <p:nvPr/>
          </p:nvPicPr>
          <p:blipFill rotWithShape="1">
            <a:blip r:embed="rId6"/>
            <a:srcRect l="80594" t="1738" r="9395" b="92796"/>
            <a:stretch/>
          </p:blipFill>
          <p:spPr>
            <a:xfrm>
              <a:off x="10877205" y="773198"/>
              <a:ext cx="1267170" cy="3983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264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C – Force vs Velocity</a:t>
            </a:r>
            <a:endParaRPr lang="zh-TW" altLang="en-US" dirty="0"/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EA6D155E-BABD-407A-A2E3-991F5ACB30B6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872000" y="1809000"/>
            <a:ext cx="4320000" cy="3240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542727B5-96AC-456D-BEA1-6CA111C31B06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819097" y="1809000"/>
            <a:ext cx="4320000" cy="3240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E80549A0-07B3-4818-B6D4-E7171739FFC0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-233807" y="1809000"/>
            <a:ext cx="432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42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B – Position</a:t>
            </a:r>
            <a:r>
              <a:rPr lang="zh-TW" altLang="en-US" dirty="0"/>
              <a:t> </a:t>
            </a:r>
            <a:r>
              <a:rPr lang="en-US" altLang="zh-TW" dirty="0"/>
              <a:t>vs Relative Distance</a:t>
            </a:r>
            <a:endParaRPr lang="zh-TW" altLang="en-US" dirty="0"/>
          </a:p>
        </p:txBody>
      </p:sp>
      <p:grpSp>
        <p:nvGrpSpPr>
          <p:cNvPr id="2" name="群組 1"/>
          <p:cNvGrpSpPr/>
          <p:nvPr/>
        </p:nvGrpSpPr>
        <p:grpSpPr>
          <a:xfrm rot="16200000">
            <a:off x="-223733" y="773198"/>
            <a:ext cx="12821946" cy="5599050"/>
            <a:chOff x="-223733" y="773198"/>
            <a:chExt cx="12821946" cy="5599050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B8C522C4-7978-49B5-B712-AB15D8FB9003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4213" y="792248"/>
              <a:ext cx="4824000" cy="5580000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8AB7BABF-EE3F-4B65-94D4-2628118D8995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5240" y="792248"/>
              <a:ext cx="4824000" cy="5580000"/>
            </a:xfrm>
            <a:prstGeom prst="rect">
              <a:avLst/>
            </a:prstGeom>
          </p:spPr>
        </p:pic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0B09DEAA-B459-4B27-9A64-536BC02DF61A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23733" y="792248"/>
              <a:ext cx="4824000" cy="5580000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/>
            </p:cNvPicPr>
            <p:nvPr/>
          </p:nvPicPr>
          <p:blipFill rotWithShape="1">
            <a:blip r:embed="rId6"/>
            <a:srcRect l="80594" t="1738" r="9395" b="92796"/>
            <a:stretch/>
          </p:blipFill>
          <p:spPr>
            <a:xfrm>
              <a:off x="10877205" y="773198"/>
              <a:ext cx="1267170" cy="3983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1752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C – Position</a:t>
            </a:r>
            <a:r>
              <a:rPr lang="zh-TW" altLang="en-US" dirty="0"/>
              <a:t> </a:t>
            </a:r>
            <a:r>
              <a:rPr lang="en-US" altLang="zh-TW" dirty="0"/>
              <a:t>vs Relative Distance</a:t>
            </a:r>
            <a:endParaRPr lang="zh-TW" altLang="en-US" dirty="0"/>
          </a:p>
        </p:txBody>
      </p:sp>
      <p:grpSp>
        <p:nvGrpSpPr>
          <p:cNvPr id="2" name="群組 1"/>
          <p:cNvGrpSpPr/>
          <p:nvPr/>
        </p:nvGrpSpPr>
        <p:grpSpPr>
          <a:xfrm rot="16200000">
            <a:off x="-223733" y="773198"/>
            <a:ext cx="12821946" cy="5598802"/>
            <a:chOff x="-223733" y="773198"/>
            <a:chExt cx="12821946" cy="5598802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E1D6B1AD-7DA5-4093-9D88-797537F149DA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4213" y="792000"/>
              <a:ext cx="4824000" cy="5580000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6B32CD51-7204-49B1-83D5-17382214B4FC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5240" y="792000"/>
              <a:ext cx="4824000" cy="5580000"/>
            </a:xfrm>
            <a:prstGeom prst="rect">
              <a:avLst/>
            </a:prstGeom>
          </p:spPr>
        </p:pic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ECFC6352-7D58-475B-AA50-8A0327C945F7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23733" y="792000"/>
              <a:ext cx="4824000" cy="5580000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/>
            </p:cNvPicPr>
            <p:nvPr/>
          </p:nvPicPr>
          <p:blipFill rotWithShape="1">
            <a:blip r:embed="rId6"/>
            <a:srcRect l="80594" t="1738" r="9395" b="92796"/>
            <a:stretch/>
          </p:blipFill>
          <p:spPr>
            <a:xfrm>
              <a:off x="10877205" y="773198"/>
              <a:ext cx="1267170" cy="3983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638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A – Force vs Velocity</a:t>
            </a:r>
            <a:endParaRPr lang="zh-TW" altLang="en-US" dirty="0"/>
          </a:p>
        </p:txBody>
      </p:sp>
      <p:grpSp>
        <p:nvGrpSpPr>
          <p:cNvPr id="2" name="群組 1"/>
          <p:cNvGrpSpPr/>
          <p:nvPr/>
        </p:nvGrpSpPr>
        <p:grpSpPr>
          <a:xfrm rot="16200000">
            <a:off x="-223733" y="792248"/>
            <a:ext cx="12821946" cy="5580000"/>
            <a:chOff x="-223733" y="792248"/>
            <a:chExt cx="12821946" cy="5580000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BEB6EE8D-B745-46BD-B91D-9BB48CAC85D4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4213" y="792248"/>
              <a:ext cx="4824000" cy="55800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111D54D9-29BD-4A68-8D18-5956E79D7423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6400" y="792248"/>
              <a:ext cx="4824000" cy="5580000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DFDC0B3B-2C6A-4679-8BCF-F4F7796EF91F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23733" y="792248"/>
              <a:ext cx="4824000" cy="55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6391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B – Force vs Velocity</a:t>
            </a:r>
            <a:endParaRPr lang="zh-TW" altLang="en-US" dirty="0"/>
          </a:p>
        </p:txBody>
      </p:sp>
      <p:grpSp>
        <p:nvGrpSpPr>
          <p:cNvPr id="2" name="群組 1"/>
          <p:cNvGrpSpPr/>
          <p:nvPr/>
        </p:nvGrpSpPr>
        <p:grpSpPr>
          <a:xfrm rot="16200000">
            <a:off x="-223733" y="792248"/>
            <a:ext cx="12821946" cy="5580000"/>
            <a:chOff x="-223733" y="792248"/>
            <a:chExt cx="12821946" cy="5580000"/>
          </a:xfrm>
        </p:grpSpPr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7E9B7AB1-B007-4560-A01F-7564CA6B74A5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4213" y="792248"/>
              <a:ext cx="4824000" cy="5580000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3615F9DD-6022-4E26-AE20-E5DCDA3CF69D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223733" y="792248"/>
              <a:ext cx="4824000" cy="5580000"/>
            </a:xfrm>
            <a:prstGeom prst="rect">
              <a:avLst/>
            </a:prstGeom>
          </p:spPr>
        </p:pic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13A6988E-4175-4C7A-8AB9-664E539E33F6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76400" y="792248"/>
              <a:ext cx="4824000" cy="55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7415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C – Force vs Velocity</a:t>
            </a:r>
            <a:endParaRPr lang="zh-TW" altLang="en-US" dirty="0"/>
          </a:p>
        </p:txBody>
      </p:sp>
      <p:grpSp>
        <p:nvGrpSpPr>
          <p:cNvPr id="2" name="群組 1"/>
          <p:cNvGrpSpPr/>
          <p:nvPr/>
        </p:nvGrpSpPr>
        <p:grpSpPr>
          <a:xfrm rot="16200000">
            <a:off x="-223733" y="792248"/>
            <a:ext cx="12821948" cy="5580000"/>
            <a:chOff x="-223733" y="792248"/>
            <a:chExt cx="12821948" cy="5580000"/>
          </a:xfrm>
        </p:grpSpPr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5355F8DC-AD5B-4C20-ABB5-DE024FC04533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4215" y="792248"/>
              <a:ext cx="4824000" cy="5580000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9473F17D-736A-4A02-8EE8-AB76F097A000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6400" y="792248"/>
              <a:ext cx="4824000" cy="5580000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925011A9-4EFB-4B40-B73C-5EC6D06CACAC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23733" y="792248"/>
              <a:ext cx="4824000" cy="55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7412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A – </a:t>
            </a:r>
            <a:r>
              <a:rPr lang="en-US" altLang="zh-TW" dirty="0" smtClean="0"/>
              <a:t>Force vs </a:t>
            </a:r>
            <a:r>
              <a:rPr lang="en-US" altLang="zh-TW" dirty="0" err="1" smtClean="0"/>
              <a:t>Handpiece</a:t>
            </a:r>
            <a:r>
              <a:rPr lang="en-US" altLang="zh-TW" dirty="0" smtClean="0"/>
              <a:t> position</a:t>
            </a:r>
            <a:endParaRPr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 rot="16200000">
            <a:off x="-223200" y="792000"/>
            <a:ext cx="12823200" cy="5580000"/>
            <a:chOff x="-223200" y="792000"/>
            <a:chExt cx="12823200" cy="5580000"/>
          </a:xfrm>
        </p:grpSpPr>
        <p:pic>
          <p:nvPicPr>
            <p:cNvPr id="4" name="圖片 3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23200" y="792000"/>
              <a:ext cx="4824000" cy="5580000"/>
            </a:xfrm>
            <a:prstGeom prst="rect">
              <a:avLst/>
            </a:prstGeom>
          </p:spPr>
        </p:pic>
        <p:pic>
          <p:nvPicPr>
            <p:cNvPr id="12" name="圖片 11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76000" y="792000"/>
              <a:ext cx="4824000" cy="5580000"/>
            </a:xfrm>
            <a:prstGeom prst="rect">
              <a:avLst/>
            </a:prstGeom>
          </p:spPr>
        </p:pic>
        <p:pic>
          <p:nvPicPr>
            <p:cNvPr id="13" name="圖片 12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76400" y="792000"/>
              <a:ext cx="4824000" cy="55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2963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B – </a:t>
            </a:r>
            <a:r>
              <a:rPr lang="en-US" altLang="zh-TW" dirty="0"/>
              <a:t>Force vs </a:t>
            </a:r>
            <a:r>
              <a:rPr lang="en-US" altLang="zh-TW" dirty="0" err="1"/>
              <a:t>Handpiece</a:t>
            </a:r>
            <a:r>
              <a:rPr lang="en-US" altLang="zh-TW" dirty="0"/>
              <a:t> position</a:t>
            </a:r>
            <a:endParaRPr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 rot="16200000">
            <a:off x="-223200" y="792000"/>
            <a:ext cx="12823200" cy="5580000"/>
            <a:chOff x="-223200" y="792000"/>
            <a:chExt cx="12823200" cy="5580000"/>
          </a:xfrm>
        </p:grpSpPr>
        <p:pic>
          <p:nvPicPr>
            <p:cNvPr id="2" name="圖片 1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6000" y="792000"/>
              <a:ext cx="4824000" cy="5580000"/>
            </a:xfrm>
            <a:prstGeom prst="rect">
              <a:avLst/>
            </a:prstGeom>
          </p:spPr>
        </p:pic>
        <p:pic>
          <p:nvPicPr>
            <p:cNvPr id="3" name="圖片 2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6400" y="792000"/>
              <a:ext cx="4824000" cy="5580000"/>
            </a:xfrm>
            <a:prstGeom prst="rect">
              <a:avLst/>
            </a:prstGeom>
          </p:spPr>
        </p:pic>
        <p:pic>
          <p:nvPicPr>
            <p:cNvPr id="4" name="圖片 3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23200" y="792000"/>
              <a:ext cx="4824000" cy="55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6984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2">
            <a:extLst>
              <a:ext uri="{FF2B5EF4-FFF2-40B4-BE49-F238E27FC236}">
                <a16:creationId xmlns:a16="http://schemas.microsoft.com/office/drawing/2014/main" id="{E6D8C2E5-5AB8-4ED9-9459-7F8508BA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Config. C – </a:t>
            </a:r>
            <a:r>
              <a:rPr lang="en-US" altLang="zh-TW" dirty="0"/>
              <a:t>Force vs </a:t>
            </a:r>
            <a:r>
              <a:rPr lang="en-US" altLang="zh-TW" dirty="0" err="1"/>
              <a:t>Handpiece</a:t>
            </a:r>
            <a:r>
              <a:rPr lang="en-US" altLang="zh-TW" dirty="0"/>
              <a:t> position</a:t>
            </a:r>
            <a:endParaRPr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 rot="16200000">
            <a:off x="-223200" y="792000"/>
            <a:ext cx="12823200" cy="5580000"/>
            <a:chOff x="-223200" y="792000"/>
            <a:chExt cx="12823200" cy="5580000"/>
          </a:xfrm>
        </p:grpSpPr>
        <p:pic>
          <p:nvPicPr>
            <p:cNvPr id="2" name="圖片 1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6000" y="792000"/>
              <a:ext cx="4824000" cy="5580000"/>
            </a:xfrm>
            <a:prstGeom prst="rect">
              <a:avLst/>
            </a:prstGeom>
          </p:spPr>
        </p:pic>
        <p:pic>
          <p:nvPicPr>
            <p:cNvPr id="3" name="圖片 2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76400" y="792000"/>
              <a:ext cx="4824000" cy="5580000"/>
            </a:xfrm>
            <a:prstGeom prst="rect">
              <a:avLst/>
            </a:prstGeom>
          </p:spPr>
        </p:pic>
        <p:pic>
          <p:nvPicPr>
            <p:cNvPr id="4" name="圖片 3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223200" y="792000"/>
              <a:ext cx="4824000" cy="55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5096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126</Words>
  <Application>Microsoft Office PowerPoint</Application>
  <PresentationFormat>寬螢幕</PresentationFormat>
  <Paragraphs>30</Paragraphs>
  <Slides>10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微軟正黑體</vt:lpstr>
      <vt:lpstr>新細明體</vt:lpstr>
      <vt:lpstr>Arial</vt:lpstr>
      <vt:lpstr>Calibri</vt:lpstr>
      <vt:lpstr>Calibri Light</vt:lpstr>
      <vt:lpstr>Office 佈景主題</vt:lpstr>
      <vt:lpstr>Config. A – Position vs Relative Distance</vt:lpstr>
      <vt:lpstr>Config. B – Position vs Relative Distance</vt:lpstr>
      <vt:lpstr>Config. C – Position vs Relative Distance</vt:lpstr>
      <vt:lpstr>Config. A – Force vs Velocity</vt:lpstr>
      <vt:lpstr>Config. B – Force vs Velocity</vt:lpstr>
      <vt:lpstr>Config. C – Force vs Velocity</vt:lpstr>
      <vt:lpstr>Config. A – Force vs Handpiece position</vt:lpstr>
      <vt:lpstr>Config. B – Force vs Handpiece position</vt:lpstr>
      <vt:lpstr>Config. C – Force vs Handpiece position</vt:lpstr>
      <vt:lpstr>Config. C – Force vs Velocity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Config. A – Position vs Relative Distance</dc:title>
  <dc:creator>李易禪</dc:creator>
  <cp:lastModifiedBy>李易禪</cp:lastModifiedBy>
  <cp:revision>7</cp:revision>
  <dcterms:created xsi:type="dcterms:W3CDTF">2021-07-12T02:49:17Z</dcterms:created>
  <dcterms:modified xsi:type="dcterms:W3CDTF">2021-07-12T06:03:47Z</dcterms:modified>
</cp:coreProperties>
</file>

<file path=docProps/thumbnail.jpeg>
</file>